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つながるアクリルスタンド ※オリジナルのみ</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アクリル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スタンド/96×140×3(mm) 台座/123×89×3(mm) (2つ合わせた最大サイズ)</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PP袋</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それぞれの台座に凹凸があり、これによりオリジナルアクリルスタンドを並べて繋げることが可能なアイテムです。アイドルグループやアニメのオリジナルグッズ用などにおすすめです。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