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アクリルフォトパネル(L) ※オリジナルのみ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60×105×3(mm) (ツメ部分含まず)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PP袋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アニメやアイドルのオリジナルグッズ用や、企業の案内表示、カレンダー用などにおすすめなLサイズアクリルフォトパネル。屏風型のコンパクトサイズで、卓上に置くのに最適なアイテムです。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