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アクリルライティングキーホルダー用プレート ※オリジナルのみ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アクリル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45×60×3(mm)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天チャック付OPP+CPP袋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7色に点灯するアクリルライティングがとても綺麗な、キーホルダー用のプレートです。別売りのキーホルダーを使用して、バッグなどに取り付けることが可能。販促グッズとしても人気です。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