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dirty="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アクリルライティングスタンドコンパクト ラウンド用プレート ※オリジナルのみ</a:t>
            </a:r>
            <a:endParaRPr i="0" u="none" strike="noStrike" cap="none" dirty="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アクリル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34×60×3(mm)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ライティングスタンドコンパクトラウンドと同梱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PP袋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オリジナルデザインが鮮明にフルカラープリントできるアクリルプレートです。どんなデザインでも高性能な印刷技術で完成度高く仕上がります。専用のラウンドスタンドと一緒にご利用ください。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2026-07-14T05:18:52Z</dcterms:modified>
</cp:coreProperties>
</file>