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アクリルライティングスタンドコンパクト スクエア用プレート ※オリジナルのみ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33×60×3(mm)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ライティングスタンドコンパクトスクエアと同梱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PP袋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オリジナルデザインが鮮明にフルカラープリントできるアクリルプレートです。どんなデザインでも高性能な印刷技術で完成度高く仕上がります。専用のスクエアスタンドと一緒にご利用ください。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