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8" d="100"/>
          <a:sy n="108" d="100"/>
        </p:scale>
        <p:origin x="252" y="1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ナチュラルコットンバッグ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素材：シーチング綿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360×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370×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110mm</a:t>
            </a:r>
            <a:r>
              <a:rPr lang="ja-JP" altLang="en-US" sz="900" dirty="0">
                <a:latin typeface="Meiryo UI" panose="020B0604030504040204" pitchFamily="34" charset="-128"/>
                <a:ea typeface="Meiryo UI" panose="020B0604030504040204" pitchFamily="34" charset="-128"/>
              </a:rPr>
              <a:t>、持ち手：幅</a:t>
            </a:r>
            <a:r>
              <a:rPr lang="en-US" altLang="ja-JP" sz="900" dirty="0">
                <a:latin typeface="Meiryo UI" panose="020B0604030504040204" pitchFamily="34" charset="-128"/>
                <a:ea typeface="Meiryo UI" panose="020B0604030504040204" pitchFamily="34" charset="-128"/>
              </a:rPr>
              <a:t>25×</a:t>
            </a:r>
            <a:r>
              <a:rPr lang="ja-JP" altLang="en-US" sz="900" dirty="0">
                <a:latin typeface="Meiryo UI" panose="020B0604030504040204" pitchFamily="34" charset="-128"/>
                <a:ea typeface="Meiryo UI" panose="020B0604030504040204" pitchFamily="34" charset="-128"/>
              </a:rPr>
              <a:t>長さ</a:t>
            </a:r>
            <a:r>
              <a:rPr lang="en-US" altLang="ja-JP" sz="900" dirty="0">
                <a:latin typeface="Meiryo UI" panose="020B0604030504040204" pitchFamily="34" charset="-128"/>
                <a:ea typeface="Meiryo UI" panose="020B0604030504040204" pitchFamily="34" charset="-128"/>
              </a:rPr>
              <a:t>470mm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10L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マチ付きのスタンダードなトートバッグ。ナチュラルなコットン素材はどんなシーンにも合わせやすく、名入れプリントするオリジナルデザインもよく映えるため販促用にもおすすめ。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7B778BD1-4626-9ED3-DFC4-2C2CF8D2282C}"/>
              </a:ext>
            </a:extLst>
          </p:cNvPr>
          <p:cNvPicPr>
            <a:picLocks noChangeAspect="1"/>
          </p:cNvPicPr>
          <p:nvPr/>
        </p:nvPicPr>
        <p:blipFill>
          <a:blip r:embed="rId5"/>
          <a:stretch>
            <a:fillRect/>
          </a:stretch>
        </p:blipFill>
        <p:spPr>
          <a:xfrm>
            <a:off x="636868" y="1321057"/>
            <a:ext cx="3729867" cy="372986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539</TotalTime>
  <Words>77</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237</cp:revision>
  <cp:lastPrinted>2021-07-20T08:57:41Z</cp:lastPrinted>
  <dcterms:created xsi:type="dcterms:W3CDTF">2021-06-21T09:41:39Z</dcterms:created>
  <dcterms:modified xsi:type="dcterms:W3CDTF">2024-07-25T03:04:38Z</dcterms:modified>
</cp:coreProperties>
</file>