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キャンバストート(L)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全15色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綿100％（キャンバス）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W480×H400×D150mm、持ち手：W25×H600mm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19L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Lサイズの大容量でお買い物からレジャー等に便利なトートバッグ。コットン100％のキャンバス素材は耐久性にも優れているため使い勝手も抜群。豊富なカラーバリエーションも◎！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