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キャンバストート(M)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カラー展開 : 全15色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素材 : 綿100％（キャンバス）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W360×H370×D110mm、持ち手：W25×H470mm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容量 : 10L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Mサイズのすっきりとした縦長形状のシンプルなトートバッグです。コットン100％のキャンバス素材は耐久性にも優れているため使い勝手も抜群。豊富なカラーバリエーションも◎！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