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キャンバストート(ML)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全15色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綿100％（キャンバス）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W460×H320×D140mm、持ち手：W25×H470mm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14L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MLサイズの毎日のお買い物などにも便利に使えるトートバッグ。コットン100％のキャンバス素材は耐久性にも優れているため使い勝手も抜群。豊富なカラーバリエーションも◎！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