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キャンバストート(S)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全15色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綿100％（キャンバス）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W300×H200×D100mm、持ち手：W25×H290mm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4L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Sサイズのちょっとしたノベルティなどに最適なコンパクトなトート。コットン100％のキャンバス素材は耐久性にも優れているため使い勝手も抜群。豊富なカラーバリエーションも◎！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