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キャンバストート(SM)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カラー展開 : 全15色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綿100％（キャンバス）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W360×H220×D140mm、持ち手：W25×H290mm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容量 : 6L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SMサイズのちょっとしたお出かけにぴったりなシンプルトートバッグ。コットン100％のキャンバス素材は耐久性にも優れているため使い勝手も抜群。豊富なカラーバリエーションも◎！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