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キャンバスショルダートート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、肩紐： 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、内側ポケットサイズ： 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12L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手持ちハンドルとショルダーベルトのどちらも付いているため、シーンに合わせて持ち方を変えられて便利なショルダートート。内側ポケットにはスマホなどを入れることが可能です。</a:t>
            </a:r>
          </a:p>
          <a:p>
            <a:pPr algn="just">
              <a:lnSpc>
                <a:spcPts val="2400"/>
              </a:lnSpc>
            </a:pP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B750E096-07D0-0CC6-5960-B68A117D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9" y="1371901"/>
            <a:ext cx="3531719" cy="35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103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296</cp:revision>
  <cp:lastPrinted>2021-07-20T08:57:41Z</cp:lastPrinted>
  <dcterms:created xsi:type="dcterms:W3CDTF">2021-06-21T09:41:39Z</dcterms:created>
  <dcterms:modified xsi:type="dcterms:W3CDTF">2024-07-25T03:04:40Z</dcterms:modified>
</cp:coreProperties>
</file>