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15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102196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キャンバスツートントート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％（キャンバス）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W36×H37×D11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10L </a:t>
            </a:r>
            <a:endParaRPr lang="ja-JP" altLang="en-US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肉厚なコットン</a:t>
            </a:r>
            <a:r>
              <a:rPr lang="en-US" altLang="ja-JP" sz="1600" dirty="0"/>
              <a:t>100</a:t>
            </a:r>
            <a:r>
              <a:rPr lang="ja-JP" altLang="en-US" sz="1600" dirty="0"/>
              <a:t>％素材を使用したナチュラルな</a:t>
            </a:r>
            <a:r>
              <a:rPr lang="en-US" altLang="ja-JP" sz="1600" dirty="0"/>
              <a:t>M</a:t>
            </a:r>
            <a:r>
              <a:rPr lang="ja-JP" altLang="en-US" sz="1600" dirty="0"/>
              <a:t>サイズキャンバストートです。シンプルながらおしゃれさを感じさせるバイカラーは全</a:t>
            </a:r>
            <a:r>
              <a:rPr lang="en-US" altLang="ja-JP" sz="1600" dirty="0"/>
              <a:t>6</a:t>
            </a:r>
            <a:r>
              <a:rPr lang="ja-JP" altLang="en-US" sz="1600" dirty="0"/>
              <a:t>色展開からお選びいただけます。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D3D89C1E-99E2-1107-DD7F-96A165845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75" y="1411324"/>
            <a:ext cx="3576097" cy="357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867</TotalTime>
  <Words>70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255</cp:revision>
  <cp:lastPrinted>2021-07-20T08:57:41Z</cp:lastPrinted>
  <dcterms:created xsi:type="dcterms:W3CDTF">2021-06-21T09:41:39Z</dcterms:created>
  <dcterms:modified xsi:type="dcterms:W3CDTF">2024-07-25T03:04:40Z</dcterms:modified>
</cp:coreProperties>
</file>