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キャンバスツートントート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W30×H20×D10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コットン</a:t>
            </a:r>
            <a:r>
              <a:rPr lang="en-US" altLang="ja-JP" sz="1600" dirty="0"/>
              <a:t>100</a:t>
            </a:r>
            <a:r>
              <a:rPr lang="ja-JP" altLang="en-US" sz="1600" dirty="0"/>
              <a:t>％の肉厚な素材を使用したナチュラルな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サイズのキャンバストートです。シンプルながらおしゃれさを感じさせるバイカラーは全</a:t>
            </a:r>
            <a:r>
              <a:rPr lang="en-US" altLang="ja-JP" sz="1600" dirty="0"/>
              <a:t>6</a:t>
            </a:r>
            <a:r>
              <a:rPr lang="ja-JP" altLang="en-US" sz="1600" dirty="0"/>
              <a:t>色展開からお選びいただけます。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A56E2F43-6B97-DA76-B68C-93352652C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76" y="1374619"/>
            <a:ext cx="3606735" cy="36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73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2024-07-25T03:04:41Z</dcterms:modified>
</cp:coreProperties>
</file>