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6" d="100"/>
          <a:sy n="96" d="100"/>
        </p:scale>
        <p:origin x="123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ライトキャンバストート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(L)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素材：綿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％（キャンバス）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480×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400×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奥行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、持ち手：幅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長さ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600mm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19L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L</a:t>
            </a:r>
            <a:r>
              <a:rPr lang="ja-JP" altLang="en-US" sz="1600" dirty="0"/>
              <a:t>サイズの、柔らかくて耐久性にも優れた、使い勝手の良いトートバッグです。ハンドルは長めに作られているため肩にかけることも可能。シンプルな見た目はどんなシーンにもマッチします。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30293FEB-7EB3-D154-84B1-55AA3A7DAD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268" y="1422140"/>
            <a:ext cx="3643223" cy="364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577</TotalTime>
  <Words>94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241</cp:revision>
  <cp:lastPrinted>2021-07-20T08:57:41Z</cp:lastPrinted>
  <dcterms:created xsi:type="dcterms:W3CDTF">2021-06-21T09:41:39Z</dcterms:created>
  <dcterms:modified xsi:type="dcterms:W3CDTF">2024-07-25T03:04:41Z</dcterms:modified>
</cp:coreProperties>
</file>