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サイズの、柔らかくて耐久性にも優れた、使い勝手の良いトートバッグです。ハンドルは長めに作られているため肩にかけることも可能。シンプルな見た目はどんなシーンにもマッチします。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7E0EAED5-F1E5-8CAA-BB65-197AFAA8C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81" y="1348338"/>
            <a:ext cx="3645647" cy="3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2024-07-25T03:04:41Z</dcterms:modified>
</cp:coreProperties>
</file>