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サイズの、柔らかくて耐久性にも優れた、使い勝手の良いトートバッグです。ハンドルは長めに作られているため肩にかけることも可能。シンプルな見た目はどんなシーンにもマッチします。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4E27102F-748C-185A-4613-92F21F9A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32" y="1429306"/>
            <a:ext cx="3621618" cy="36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2024-07-25T03:04:42Z</dcterms:modified>
</cp:coreProperties>
</file>