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ライトキャンバスフラットトート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サイズのすっきりとしたトートバッグ。書類やカタログ、ファイル等の配布に便利なフラットタイプは、名入れプリントするオリジナルデザインもよく映えるため、おすすめです。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2B4EBE48-4F9F-1311-4476-090C5BA38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50" y="1337686"/>
            <a:ext cx="3746294" cy="37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2024-07-25T03:04:42Z</dcterms:modified>
</cp:coreProperties>
</file>