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ライトキャンバスフラットトート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％（キャンバス）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、持ち手：幅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サイズのすっきりとしたトートバッグ。書類やカタログ、ファイル等の配布に便利なフラットタイプは、名入れプリントするオリジナルデザインもよく映えるため、おすすめです。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17593B71-F465-646A-FB1C-B98640C37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65" y="1369011"/>
            <a:ext cx="3704402" cy="370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78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268</cp:revision>
  <cp:lastPrinted>2021-07-20T08:57:41Z</cp:lastPrinted>
  <dcterms:created xsi:type="dcterms:W3CDTF">2021-06-21T09:41:39Z</dcterms:created>
  <dcterms:modified xsi:type="dcterms:W3CDTF">2024-07-25T03:04:42Z</dcterms:modified>
</cp:coreProperties>
</file>