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ライトキャンバスフラットトート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サイズのすっきりとしたトートバッグ。書類やカタログ、ファイル等の配布に便利なフラットタイプは、名入れプリントするオリジナルデザインもよく映えるため、おすすめです。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EF3A7673-6687-2F18-B268-59383B796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81" y="1380784"/>
            <a:ext cx="3667419" cy="36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2024-07-25T03:04:43Z</dcterms:modified>
</cp:coreProperties>
</file>