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レジャートート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ポリエステル100%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W370×H420×D130mm、持ち手：W30×H465mm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20L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ポリエステル素材のシンプルなトートバッグになります。カラー展開も豊富でお好み合ったオリジナルトートバッグが作成できます。レジャー以外のエコバッグとしても使用ができるアイテム。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