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18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29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シューズバッグ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素　材</a:t>
            </a:r>
            <a:r>
              <a:rPr lang="en-US" altLang="ja-JP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  <a:r>
              <a:rPr lang="en-US" altLang="ja-JP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％</a:t>
            </a:r>
            <a:endParaRPr lang="en-US" altLang="ja-JP" sz="900" spc="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900" spc="2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：横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360×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縦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   考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CB1C9CE-1452-7545-89C5-18AAC82727F2}"/>
              </a:ext>
            </a:extLst>
          </p:cNvPr>
          <p:cNvSpPr txBox="1"/>
          <p:nvPr/>
        </p:nvSpPr>
        <p:spPr>
          <a:xfrm>
            <a:off x="738099" y="3241645"/>
            <a:ext cx="3590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商品写真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03856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部活やサークルのオリジナルグッズ用として人気の高いシューズバッグです。ポリエステル素材のため軽量で丈夫な上、発色の良いカラーはバリエーションも豊富で、名入れデザインに合わせて選択可能。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 descr="衣料 が含まれている画像&#10;&#10;自動的に生成された説明">
            <a:extLst>
              <a:ext uri="{FF2B5EF4-FFF2-40B4-BE49-F238E27FC236}">
                <a16:creationId xmlns:a16="http://schemas.microsoft.com/office/drawing/2014/main" id="{C7F855C6-ACCF-D396-1107-A0FA37345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00" y="1401920"/>
            <a:ext cx="3521078" cy="352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259</cp:revision>
  <cp:lastPrinted>2021-07-20T08:57:41Z</cp:lastPrinted>
  <dcterms:created xsi:type="dcterms:W3CDTF">2021-06-21T09:41:39Z</dcterms:created>
  <dcterms:modified xsi:type="dcterms:W3CDTF">2024-11-12T06:57:36Z</dcterms:modified>
</cp:coreProperties>
</file>