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ランドリーバッグ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ポリエステル100％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W420×H530mm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使い勝手が抜群な人気のランドリーバッグを、ポリエステル100％素材を使ってリニューアルしました。軽量ですので持運び用に最適です。スポーツジムやサブバッグとしても活用できます。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