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49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耐風骨ボヘミアンフラワー 晴雨兼用ジャンプ傘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素材：ポリエステル・ＦＲＰ・ポリプロピレン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88.5cm(</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60cm)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カット率</a:t>
            </a:r>
            <a:r>
              <a:rPr lang="en-US" altLang="ja-JP" sz="900" dirty="0">
                <a:latin typeface="Meiryo UI" panose="020B0604030504040204" pitchFamily="34" charset="-128"/>
                <a:ea typeface="Meiryo UI" panose="020B0604030504040204" pitchFamily="34" charset="-128"/>
              </a:rPr>
              <a:t>93%</a:t>
            </a:r>
            <a:r>
              <a:rPr lang="ja-JP" altLang="en-US" sz="900" dirty="0">
                <a:latin typeface="Meiryo UI" panose="020B0604030504040204" pitchFamily="34" charset="-128"/>
                <a:ea typeface="Meiryo UI" panose="020B0604030504040204" pitchFamily="34" charset="-128"/>
              </a:rPr>
              <a:t>以上 ジャンプ式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異国情緒溢れるエキゾチックな花柄が上品でオシャレなジャンプ傘です。</a:t>
            </a:r>
            <a:r>
              <a:rPr lang="en-US" altLang="ja-JP" sz="1600" dirty="0"/>
              <a:t>UV</a:t>
            </a:r>
            <a:r>
              <a:rPr lang="ja-JP" altLang="en-US" sz="1600" dirty="0"/>
              <a:t>カット率</a:t>
            </a:r>
            <a:r>
              <a:rPr lang="en-US" altLang="ja-JP" sz="1600" dirty="0"/>
              <a:t>93</a:t>
            </a:r>
            <a:r>
              <a:rPr lang="ja-JP" altLang="en-US" sz="1600" dirty="0"/>
              <a:t>％で晴れの日の日傘としても利用できます。雨の多い季節の特典用や景品用としておすすめです。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96C27DD6-72FA-3213-8AB1-C9A81CA0EF04}"/>
              </a:ext>
            </a:extLst>
          </p:cNvPr>
          <p:cNvPicPr>
            <a:picLocks noChangeAspect="1"/>
          </p:cNvPicPr>
          <p:nvPr/>
        </p:nvPicPr>
        <p:blipFill>
          <a:blip r:embed="rId5"/>
          <a:stretch>
            <a:fillRect/>
          </a:stretch>
        </p:blipFill>
        <p:spPr>
          <a:xfrm>
            <a:off x="719179" y="1395973"/>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951</TotalTime>
  <Words>92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2024-07-25T03:04:45Z</dcterms:modified>
</cp:coreProperties>
</file>