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プレゼンテージ【ポロネーズ】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&lt;セット内容&gt; カタログ･返信用ハガキ(料金受取人払) 出荷まで約5日間 ※有効期間はカタログ出荷時から約180日間となります。 ※各種取混ぜて、合計金額30,000円(カタログ 掲載価格)にてお申し込みください。 ※価格にはシステム料800円が含まれています。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252ページ、掲載点数は約1100点のカタログギフト、プレゼンテージの『ポルカ』。国内外の一流と呼ばれるブランドやメーカーの、高品質な商品を取り揃えており、贈答用として人気です。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