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21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70" r:id="rId3"/>
    <p:sldMasterId id="2147483671" r:id="rId4"/>
  </p:sldMasterIdLst>
  <p:notesMasterIdLst>
    <p:notesMasterId r:id="rId5"/>
  </p:notesMasterIdLst>
  <p:sldIdLst>
    <p:sldId id="256" r:id="rId6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slideMaster" Target="slideMasters/slideMaster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9" name="Google Shape;129;g3ee9a3f9409_2_7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0" name="Google Shape;130;g3ee9a3f9409_2_7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 スライド" type="title">
  <p:cSld name="TITLE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/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4"/>
          <p:cNvSpPr txBox="1"/>
          <p:nvPr>
            <p:ph idx="1" type="subTitle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  <p:sp>
        <p:nvSpPr>
          <p:cNvPr id="59" name="Google Shape;59;p1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rotWithShape="0" algn="tl" dir="2700000" dist="50800">
              <a:srgbClr val="000000">
                <a:alpha val="40000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コンテンツ" type="obj">
  <p:cSld name="OBJECT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67" name="Google Shape;67;p15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8" name="Google Shape;68;p15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5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セクション見出し" type="secHead">
  <p:cSld name="SECTION_HEADER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/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6"/>
          <p:cNvSpPr txBox="1"/>
          <p:nvPr>
            <p:ph idx="1" type="body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73" name="Google Shape;73;p16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6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つのコンテンツ" type="twoObj">
  <p:cSld name="TWO_OBJECTS"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7"/>
          <p:cNvSpPr txBox="1"/>
          <p:nvPr>
            <p:ph idx="1" type="body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9" name="Google Shape;79;p17"/>
          <p:cNvSpPr txBox="1"/>
          <p:nvPr>
            <p:ph idx="2" type="body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0" name="Google Shape;80;p17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1" name="Google Shape;81;p17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7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比較" type="twoTxTwoObj">
  <p:cSld name="TWO_OBJECTS_WITH_TEXT"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/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5" name="Google Shape;85;p18"/>
          <p:cNvSpPr txBox="1"/>
          <p:nvPr>
            <p:ph idx="1" type="body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6" name="Google Shape;86;p18"/>
          <p:cNvSpPr txBox="1"/>
          <p:nvPr>
            <p:ph idx="2" type="body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7" name="Google Shape;87;p18"/>
          <p:cNvSpPr txBox="1"/>
          <p:nvPr>
            <p:ph idx="3" type="body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88" name="Google Shape;88;p18"/>
          <p:cNvSpPr txBox="1"/>
          <p:nvPr>
            <p:ph idx="4" type="body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89" name="Google Shape;89;p18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0" name="Google Shape;90;p18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1" name="Google Shape;91;p18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のみ" type="titleOnly">
  <p:cSld name="TITLE_ONLY"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4" name="Google Shape;94;p19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5" name="Google Shape;95;p19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6" name="Google Shape;96;p19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白紙" type="blank">
  <p:cSld name="BLANK"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99" name="Google Shape;99;p20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0" name="Google Shape;100;p20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コンテンツ" type="objTx">
  <p:cSld name="OBJECT_WITH_CAPTION_TEXT"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3" name="Google Shape;103;p21"/>
          <p:cNvSpPr txBox="1"/>
          <p:nvPr>
            <p:ph idx="1" type="body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indent="-3810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indent="-355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104" name="Google Shape;104;p21"/>
          <p:cNvSpPr txBox="1"/>
          <p:nvPr>
            <p:ph idx="2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05" name="Google Shape;105;p21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6" name="Google Shape;106;p21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07" name="Google Shape;107;p21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付きの図" type="picTx">
  <p:cSld name="PICTURE_WITH_CAPTION_TEXT"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/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0" name="Google Shape;110;p22"/>
          <p:cNvSpPr/>
          <p:nvPr>
            <p:ph idx="2" type="pic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/>
          <p:nvPr>
            <p:ph idx="1" type="body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indent="-2286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indent="-2286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indent="-2286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indent="-2286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  <p:sp>
        <p:nvSpPr>
          <p:cNvPr id="112" name="Google Shape;112;p22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3" name="Google Shape;113;p22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4" name="Google Shape;114;p22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タイトルと縦書きテキスト" type="vertTx">
  <p:cSld name="VERTICAL_TEXT"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7" name="Google Shape;117;p23"/>
          <p:cNvSpPr txBox="1"/>
          <p:nvPr>
            <p:ph idx="1" type="body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18" name="Google Shape;118;p2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19" name="Google Shape;119;p2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0" name="Google Shape;120;p2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縦書きタイトルと&#10;縦書きテキスト" type="vertTitleAndTx">
  <p:cSld name="VERTICAL_TITLE_AND_VERTICAL_TEXT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/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3" name="Google Shape;123;p24"/>
          <p:cNvSpPr txBox="1"/>
          <p:nvPr>
            <p:ph idx="1" type="body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124" name="Google Shape;124;p24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5" name="Google Shape;125;p24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26" name="Google Shape;126;p24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20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marR="0" rtl="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81000" lvl="1" marL="914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42900" lvl="4" marL="22860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カタログチョイス ベルベット</a:t>
            </a:r>
            <a:endParaRPr i="0" sz="1800" u="none" cap="none" strike="noStrik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0" wrap="square" tIns="468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化粧箱入り</a:t>
            </a:r>
            <a:endParaRPr sz="9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&lt;セット内容&gt; カタログ･返信用ハガキ(料金受取人払) ※各種取混ぜて、合計金額30,000円(カタログ 掲載価格)にてお申し込みください。 ※価格にはシステム料800円が含まれています。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cap="flat" cmpd="sng" w="9525">
            <a:solidFill>
              <a:srgbClr val="757070"/>
            </a:solidFill>
            <a:prstDash val="dash"/>
            <a:miter lim="8000"/>
            <a:headEnd len="sm" w="sm" type="none"/>
            <a:tailEnd len="sm" w="sm" type="none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noAutofit/>
          </a:bodyPr>
          <a:lstStyle/>
          <a:p>
            <a:pPr indent="0" lvl="0" marL="0" marR="0" rtl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約1450点の掲載点数の中から自由に選べるカタログギフト。その中でグルメも約250点ありますので、見ているだけでも楽しくなってきます。定番の贈答用商品として根強い人気があります。</a:t>
            </a: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cap="flat" cmpd="sng" w="19050">
            <a:solidFill>
              <a:srgbClr val="1F3864"/>
            </a:solidFill>
            <a:prstDash val="solid"/>
            <a:miter lim="8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cap="flat" cmpd="sng" w="19050">
              <a:solidFill>
                <a:srgbClr val="1F3864"/>
              </a:solidFill>
              <a:prstDash val="solid"/>
              <a:miter lim="8000"/>
              <a:headEnd len="sm" w="sm" type="none"/>
              <a:tailEnd len="sm" w="sm" type="none"/>
            </a:ln>
          </p:spPr>
          <p:txBody>
            <a:bodyPr anchorCtr="0" anchor="ctr" bIns="45700" lIns="91425" spcFirstLastPara="1" rIns="91425" wrap="square" tIns="45700">
              <a:no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cap="flat" cmpd="sng" w="19050">
            <a:solidFill>
              <a:srgbClr val="757070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0" spcFirstLastPara="1" rIns="0" wrap="square" tIns="46800">
            <a:spAutoFit/>
          </a:bodyPr>
          <a:lstStyle/>
          <a:p>
            <a:pPr indent="0" lvl="0" marL="0" marR="0" rtl="0" algn="l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