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カタログチョイス ジョーゼット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 カタログ･返信用ハガキ(料金受取人払) ※各種取混ぜて、合計金額30,000円(カタログ 掲載価格)にてお申し込みください。 ※価格にはシステム料800円が含まれています。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約650点の掲載点数の中から自由に選べるカタログギフト。その中でグルメも約190点ありますので、見ているだけでも楽しくなってきます。定番の贈答用商品として根強い人気があります。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