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オーガンジー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約700点の掲載点数の中から自由に選べるカタログギフト。その中でグルメも約200点ありますので、見ているだけでも楽しくなってきます。定番の贈答用商品として根強い人気があります。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