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ギフタス4000pt</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封筒入り</a:t>
            </a:r>
            <a:endParaRPr sz="900" dirty="0">
              <a:solidFill>
                <a:schemeClr val="dk1"/>
              </a:solidFill>
              <a:latin typeface="Meiryo"/>
              <a:ea typeface="Meiryo"/>
              <a:cs typeface="Meiryo"/>
              <a:sym typeface="Meiryo"/>
            </a:endParaRPr>
          </a:p>
          <a:p>
            <a:pPr lvl="0"/>
            <a:r>
              <a:rPr lang="ja" sz="900" dirty="0">
                <a:solidFill>
                  <a:schemeClr val="dk1"/>
                </a:solidFill>
                <a:latin typeface="Meiryo"/>
                <a:ea typeface="Meiryo"/>
                <a:cs typeface="Meiryo"/>
                <a:sym typeface="Meiryo"/>
              </a:rPr>
              <a:t>備考 : </a:t>
            </a:r>
            <a:r>
              <a:rPr lang="ja-JP" altLang="en-US" sz="900">
                <a:solidFill>
                  <a:schemeClr val="dk1"/>
                </a:solidFill>
                <a:latin typeface="Meiryo"/>
                <a:ea typeface="Meiryo"/>
                <a:cs typeface="Meiryo"/>
                <a:sym typeface="Meiryo"/>
              </a:rPr>
              <a:t>＜セット内容＞</a:t>
            </a:r>
            <a:r>
              <a:rPr lang="ja" sz="900">
                <a:solidFill>
                  <a:schemeClr val="dk1"/>
                </a:solidFill>
                <a:latin typeface="Meiryo"/>
                <a:ea typeface="Meiryo"/>
                <a:cs typeface="Meiryo"/>
                <a:sym typeface="Meiryo"/>
              </a:rPr>
              <a:t>カード</a:t>
            </a:r>
            <a:r>
              <a:rPr lang="ja" sz="900" dirty="0">
                <a:solidFill>
                  <a:schemeClr val="dk1"/>
                </a:solidFill>
                <a:latin typeface="Meiryo"/>
                <a:ea typeface="Meiryo"/>
                <a:cs typeface="Meiryo"/>
                <a:sym typeface="Meiryo"/>
              </a:rPr>
              <a:t>・リーフレット ※各種取混ぜて、合計金額30,000円(カタログ掲載価格)にてお申し込みください。 ※価格にはシステム料が含まれています。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4000ポイントを使って約13000点のグルメ・雑貨・体験ギフトの中から何点でも選べる新しいタイプのギフトカタログ。選べる自由をより拡大したことにより楽しさも倍増です。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90</Words>
  <Application>Microsoft Office PowerPoint</Application>
  <PresentationFormat>画面に合わせる (16:9)</PresentationFormat>
  <Paragraphs>12</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2026-06-19T01:13:09Z</dcterms:modified>
</cp:coreProperties>
</file>