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39" autoAdjust="0"/>
    <p:restoredTop sz="94656"/>
  </p:normalViewPr>
  <p:slideViewPr>
    <p:cSldViewPr snapToGrid="0" snapToObjects="1">
      <p:cViewPr varScale="1">
        <p:scale>
          <a:sx n="81" d="100"/>
          <a:sy n="81" d="100"/>
        </p:scale>
        <p:origin x="96" y="3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2025/7/30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2025/7/30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ギフタス</a:t>
            </a:r>
            <a:r>
              <a:rPr lang="en-US" altLang="ja-JP" sz="2000" dirty="0">
                <a:solidFill>
                  <a:schemeClr val="bg1"/>
                </a:solidFill>
                <a:latin typeface="Meiryo UI" panose="020B0604030504040204" pitchFamily="34" charset="-128"/>
                <a:ea typeface="Meiryo UI" panose="020B0604030504040204" pitchFamily="34" charset="-128"/>
              </a:rPr>
              <a:t>5000pt</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包装：封筒入り</a:t>
            </a:r>
          </a:p>
          <a:p>
            <a:r>
              <a:rPr lang="ja-JP" altLang="en-US" sz="900" dirty="0">
                <a:latin typeface="Meiryo UI" panose="020B0604030504040204" pitchFamily="34" charset="-128"/>
                <a:ea typeface="Meiryo UI" panose="020B0604030504040204" pitchFamily="34" charset="-128"/>
              </a:rPr>
              <a:t>備考：</a:t>
            </a:r>
            <a:r>
              <a:rPr lang="en-US" altLang="ja-JP" sz="900" dirty="0">
                <a:latin typeface="Meiryo UI" panose="020B0604030504040204" pitchFamily="34" charset="-128"/>
                <a:ea typeface="Meiryo UI" panose="020B0604030504040204" pitchFamily="34" charset="-128"/>
              </a:rPr>
              <a:t>&lt;</a:t>
            </a:r>
            <a:r>
              <a:rPr lang="ja-JP" altLang="en-US" sz="900" dirty="0">
                <a:latin typeface="Meiryo UI" panose="020B0604030504040204" pitchFamily="34" charset="-128"/>
                <a:ea typeface="Meiryo UI" panose="020B0604030504040204" pitchFamily="34" charset="-128"/>
              </a:rPr>
              <a:t>セット内容</a:t>
            </a:r>
            <a:r>
              <a:rPr lang="en-US" altLang="ja-JP" sz="900" dirty="0">
                <a:latin typeface="Meiryo UI" panose="020B0604030504040204" pitchFamily="34" charset="-128"/>
                <a:ea typeface="Meiryo UI" panose="020B0604030504040204" pitchFamily="34" charset="-128"/>
              </a:rPr>
              <a:t>&gt; </a:t>
            </a:r>
            <a:r>
              <a:rPr lang="ja-JP" altLang="en-US" sz="900" dirty="0">
                <a:latin typeface="Meiryo UI" panose="020B0604030504040204" pitchFamily="34" charset="-128"/>
                <a:ea typeface="Meiryo UI" panose="020B0604030504040204" pitchFamily="34" charset="-128"/>
              </a:rPr>
              <a:t>カード・リーフレット </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各種取混ぜて、合計金額</a:t>
            </a:r>
            <a:r>
              <a:rPr lang="en-US" altLang="ja-JP" sz="900" dirty="0">
                <a:latin typeface="Meiryo UI" panose="020B0604030504040204" pitchFamily="34" charset="-128"/>
                <a:ea typeface="Meiryo UI" panose="020B0604030504040204" pitchFamily="34" charset="-128"/>
              </a:rPr>
              <a:t>30,000</a:t>
            </a:r>
            <a:r>
              <a:rPr lang="ja-JP" altLang="en-US" sz="900" dirty="0">
                <a:latin typeface="Meiryo UI" panose="020B0604030504040204" pitchFamily="34" charset="-128"/>
                <a:ea typeface="Meiryo UI" panose="020B0604030504040204" pitchFamily="34" charset="-128"/>
              </a:rPr>
              <a:t>円</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カタログ掲載価格</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にてお申し込みください。 </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価格にはシステム料が含まれています。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en-US" altLang="ja-JP" sz="1600" dirty="0"/>
              <a:t>5000</a:t>
            </a:r>
            <a:r>
              <a:rPr lang="ja-JP" altLang="en-US" sz="1600" dirty="0"/>
              <a:t>ポイントを使って約</a:t>
            </a:r>
            <a:r>
              <a:rPr lang="en-US" altLang="ja-JP" sz="1600" dirty="0"/>
              <a:t>13000</a:t>
            </a:r>
            <a:r>
              <a:rPr lang="ja-JP" altLang="en-US" sz="1600" dirty="0"/>
              <a:t>点のグルメ・雑貨・体験ギフトの中から何点でも選べる新しいタイプのギフトカタログ。選べる自由をより拡大したことにより楽しさも倍増です。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7" name="図 6">
            <a:extLst>
              <a:ext uri="{FF2B5EF4-FFF2-40B4-BE49-F238E27FC236}">
                <a16:creationId xmlns:a16="http://schemas.microsoft.com/office/drawing/2014/main" id="{7BD8A268-3C5C-0C60-7AD1-6BE849EA4144}"/>
              </a:ext>
            </a:extLst>
          </p:cNvPr>
          <p:cNvPicPr>
            <a:picLocks noChangeAspect="1"/>
          </p:cNvPicPr>
          <p:nvPr/>
        </p:nvPicPr>
        <p:blipFill>
          <a:blip r:embed="rId5"/>
          <a:stretch>
            <a:fillRect/>
          </a:stretch>
        </p:blipFill>
        <p:spPr>
          <a:xfrm>
            <a:off x="721249" y="1422052"/>
            <a:ext cx="3576485" cy="3576485"/>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732</TotalTime>
  <Words>92</Words>
  <Application>Microsoft Office PowerPoint</Application>
  <PresentationFormat>画面に合わせる (4:3)</PresentationFormat>
  <Paragraphs>12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KILAMEK119</cp:lastModifiedBy>
  <cp:revision>259</cp:revision>
  <cp:lastPrinted>2021-07-20T08:57:41Z</cp:lastPrinted>
  <dcterms:created xsi:type="dcterms:W3CDTF">2021-06-21T09:41:39Z</dcterms:created>
  <dcterms:modified xsi:type="dcterms:W3CDTF">2025-07-30T07:05:43Z</dcterms:modified>
</cp:coreProperties>
</file>