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4"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美食万彩【真紅(しんく)】</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包装 : 化粧箱入り</a:t>
            </a:r>
            <a:endParaRPr sz="900" dirty="0">
              <a:solidFill>
                <a:schemeClr val="dk1"/>
              </a:solidFill>
              <a:latin typeface="Meiryo"/>
              <a:ea typeface="Meiryo"/>
              <a:cs typeface="Meiryo"/>
              <a:sym typeface="Meiryo"/>
            </a:endParaRPr>
          </a:p>
          <a:p>
            <a:pPr lvl="0"/>
            <a:r>
              <a:rPr lang="ja" sz="900" dirty="0">
                <a:solidFill>
                  <a:schemeClr val="dk1"/>
                </a:solidFill>
                <a:latin typeface="Meiryo"/>
                <a:ea typeface="Meiryo"/>
                <a:cs typeface="Meiryo"/>
                <a:sym typeface="Meiryo"/>
              </a:rPr>
              <a:t>備考 :</a:t>
            </a:r>
            <a:r>
              <a:rPr lang="ja-JP" altLang="en-US" sz="900">
                <a:solidFill>
                  <a:schemeClr val="dk1"/>
                </a:solidFill>
                <a:latin typeface="Meiryo"/>
                <a:ea typeface="Meiryo"/>
                <a:cs typeface="Meiryo"/>
                <a:sym typeface="Meiryo"/>
              </a:rPr>
              <a:t>＜セット内容＞</a:t>
            </a:r>
            <a:r>
              <a:rPr lang="ja" sz="900">
                <a:solidFill>
                  <a:schemeClr val="dk1"/>
                </a:solidFill>
                <a:latin typeface="Meiryo"/>
                <a:ea typeface="Meiryo"/>
                <a:cs typeface="Meiryo"/>
                <a:sym typeface="Meiryo"/>
              </a:rPr>
              <a:t>カタログ</a:t>
            </a:r>
            <a:r>
              <a:rPr lang="ja" sz="900" dirty="0">
                <a:solidFill>
                  <a:schemeClr val="dk1"/>
                </a:solidFill>
                <a:latin typeface="Meiryo"/>
                <a:ea typeface="Meiryo"/>
                <a:cs typeface="Meiryo"/>
                <a:sym typeface="Meiryo"/>
              </a:rPr>
              <a:t>･返信用ハガキ(料金受取人払) ※各種取混ぜて、合計金額20,000円(カタログ 掲載価格)にてお申し込みください。 ※価格にはシステム料1000円が含まれています。 </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約170点の中から選ぶ、全国にある名店の料理を自宅で楽しめるグルメ専門のカタログギフトです。ご予算に合わせてこの他、鶯・紅碧・霞・薄紅・黄金もご用意がございます。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110</Words>
  <Application>Microsoft Office PowerPoint</Application>
  <PresentationFormat>画面に合わせる (16:9)</PresentationFormat>
  <Paragraphs>12</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2026-06-19T01:08:22Z</dcterms:modified>
</cp:coreProperties>
</file>