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ヴァリアス【フランクフルト】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約853点（グルメは約70点）の中からお好みで選べるギフトカタログヴァリアスの『フランクフルト』。予算に合わせてお選びいただける同シリーズはこのほか7コースご用意しております。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2026-06-19T01:04:34Z</dcterms:modified>
</cp:coreProperties>
</file>