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45" autoAdjust="0"/>
    <p:restoredTop sz="94656"/>
  </p:normalViewPr>
  <p:slideViewPr>
    <p:cSldViewPr snapToGrid="0" snapToObjects="1">
      <p:cViewPr varScale="1">
        <p:scale>
          <a:sx n="90" d="100"/>
          <a:sy n="90" d="100"/>
        </p:scale>
        <p:origin x="96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ヴァリアス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アムステルダム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&lt;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セット内容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&gt;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カタログ･返信用ハガキ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料金受取人払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出荷まで約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日間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各種取混ぜて、合計金額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20,000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円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カタログ 掲載価格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にてお申し込みください。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価格にはシステム料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800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円が含まれています。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約</a:t>
            </a:r>
            <a:r>
              <a:rPr lang="en-US" altLang="ja-JP" sz="1600" dirty="0"/>
              <a:t>1,440</a:t>
            </a:r>
            <a:r>
              <a:rPr lang="ja-JP" altLang="en-US" sz="1600" dirty="0"/>
              <a:t>点（グルメは約</a:t>
            </a:r>
            <a:r>
              <a:rPr lang="en-US" altLang="ja-JP" sz="1600" dirty="0"/>
              <a:t>80</a:t>
            </a:r>
            <a:r>
              <a:rPr lang="ja-JP" altLang="en-US" sz="1600" dirty="0"/>
              <a:t>点）からお好みで選べるギフトカタログヴァリアスの</a:t>
            </a:r>
            <a:r>
              <a:rPr lang="en-US" altLang="ja-JP" sz="1600" dirty="0"/>
              <a:t>『</a:t>
            </a:r>
            <a:r>
              <a:rPr lang="ja-JP" altLang="en-US" sz="1600" dirty="0"/>
              <a:t>アムステルダム</a:t>
            </a:r>
            <a:r>
              <a:rPr lang="en-US" altLang="ja-JP" sz="1600" dirty="0"/>
              <a:t>』</a:t>
            </a:r>
            <a:r>
              <a:rPr lang="ja-JP" altLang="en-US" sz="1600" dirty="0"/>
              <a:t>。予算に合わせてお選びいただける同シリーズはこのほか</a:t>
            </a:r>
            <a:r>
              <a:rPr lang="en-US" altLang="ja-JP" sz="1600" dirty="0"/>
              <a:t>7</a:t>
            </a:r>
            <a:r>
              <a:rPr lang="ja-JP" altLang="en-US" sz="1600" dirty="0"/>
              <a:t>コースご用意しております。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A571B463-0371-3313-5469-E3217EC781E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4222" y="1366893"/>
            <a:ext cx="3620527" cy="3620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727</TotalTime>
  <Words>103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252</cp:revision>
  <cp:lastPrinted>2021-07-20T08:57:41Z</cp:lastPrinted>
  <dcterms:created xsi:type="dcterms:W3CDTF">2021-06-21T09:41:39Z</dcterms:created>
  <dcterms:modified xsi:type="dcterms:W3CDTF">2025-02-19T01:33:13Z</dcterms:modified>
</cp:coreProperties>
</file>