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ヴァリアス【ジェノバ】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＜セット内容＞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カタログ･返信用ハガキ(料金受取人払) 出荷まで約5日間 ※各種取混ぜて、合計金額20,000円(カタログ 掲載価格)にてお申し込みください。 ※価格にはシステム料800円が含まれています。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約1,610点（グルメは約90点）の中からお好みで選べるギフトカタログヴァリアスの『ジェノバ』。予算に合わせてお選びいただける同シリーズはこのほか7コースご用意しております。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2026-06-19T00:33:25Z</dcterms:modified>
</cp:coreProperties>
</file>