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ヴァリアス【ハンブルク】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約660点（グルメは約110点）からお好みで選べるギフトカタログヴァリアスの『ハンブルク』。予算に合わせてお選びいただける同シリーズはこのほか7コースご用意しております。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2026-06-19T01:04:08Z</dcterms:modified>
</cp:coreProperties>
</file>