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ヴァリアス【キングストン】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lvl="0"/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＜セット内容＞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カタログ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･返信用ハガキ(料金受取人払) 出荷まで約5日間 ※各種取混ぜて、合計金額20,000円(カタログ 掲載価格)にてお申し込みください。 ※価格にはシステム料800円が含まれています。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約1,040点（グルメは約120点）からお好みで選べるギフトカタログヴァリアスの『キングストン』。予算に合わせてお選びいただける同シリーズはこのほか7コースご用意しております。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</Words>
  <Application>Microsoft Office PowerPoint</Application>
  <PresentationFormat>画面に合わせる (16:9)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2026-06-19T01:03:59Z</dcterms:modified>
</cp:coreProperties>
</file>