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クマさんスポンジ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7×3.5×11cm(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使用時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注意事項：最小ロット割れ不可、色指定不可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可愛らしいクマのキャラクター型スポンジです。圧縮包装されていますので配布するのにも便利ですし、水に漬けると膨らみますので、お子様などにも喜ばれます。ノベルティ用におすすめ！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649A2A-B32C-E940-B774-8B9E55EEE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144" y="149615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80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2024-07-25T03:18:48Z</dcterms:modified>
</cp:coreProperties>
</file>