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5" d="100"/>
          <a:sy n="105" d="100"/>
        </p:scale>
        <p:origin x="102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薬用発泡入浴剤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40g 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露天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371513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生産国：日本製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注意事項：最小ロット割れ不可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温浴効果を高めて血行促進を促す、発泡タイプの薬用入浴剤です。疲労回復や肩こり、冷え性、神経痛、肌荒れ等に効きますので、大変喜ばれます。ちょっとした特典や景品用におすすめ。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50" name="図 49">
            <a:extLst>
              <a:ext uri="{FF2B5EF4-FFF2-40B4-BE49-F238E27FC236}">
                <a16:creationId xmlns:a16="http://schemas.microsoft.com/office/drawing/2014/main" id="{A7226E8C-CD21-1A71-C7E6-FE372A78F2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787" y="1373082"/>
            <a:ext cx="3569970" cy="356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876</TotalTime>
  <Words>70</Words>
  <Application>Microsoft Office PowerPoint</Application>
  <PresentationFormat>画面に合わせる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259</cp:revision>
  <cp:lastPrinted>2021-07-20T08:57:41Z</cp:lastPrinted>
  <dcterms:created xsi:type="dcterms:W3CDTF">2021-06-21T09:41:39Z</dcterms:created>
  <dcterms:modified xsi:type="dcterms:W3CDTF">2024-07-25T03:18:49Z</dcterms:modified>
</cp:coreProperties>
</file>