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959"/>
    <p:restoredTop sz="94577"/>
  </p:normalViewPr>
  <p:slideViewPr>
    <p:cSldViewPr snapToGrid="0" snapToObjects="1">
      <p:cViewPr varScale="1">
        <p:scale>
          <a:sx n="110" d="100"/>
          <a:sy n="110" d="100"/>
        </p:scale>
        <p:origin x="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08D55-502A-E34A-8EAC-0CBDB58BC935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F492-097D-4343-8401-B9480D7F56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4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F492-097D-4343-8401-B9480D7F56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4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2C56DA5-588D-A643-B482-FBFC5DBFE846}"/>
              </a:ext>
            </a:extLst>
          </p:cNvPr>
          <p:cNvSpPr/>
          <p:nvPr userDrawn="1"/>
        </p:nvSpPr>
        <p:spPr>
          <a:xfrm>
            <a:off x="279402" y="1295400"/>
            <a:ext cx="4471502" cy="508192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F4EDA87-4F59-5249-BEA9-C2F2D68A70C0}"/>
              </a:ext>
            </a:extLst>
          </p:cNvPr>
          <p:cNvSpPr/>
          <p:nvPr userDrawn="1"/>
        </p:nvSpPr>
        <p:spPr>
          <a:xfrm>
            <a:off x="281519" y="485059"/>
            <a:ext cx="8583081" cy="60343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46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29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87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49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4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83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2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11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14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27CB9EF-4E63-C348-91C2-B4EE6CED9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223" y="4667627"/>
            <a:ext cx="722044" cy="7954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C963AD-CFA1-094F-903A-A75F17FBB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907" y="3119079"/>
            <a:ext cx="704222" cy="8159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A50E79-0AEB-4A45-90DE-1EBFEF4913AE}"/>
              </a:ext>
            </a:extLst>
          </p:cNvPr>
          <p:cNvSpPr txBox="1"/>
          <p:nvPr/>
        </p:nvSpPr>
        <p:spPr>
          <a:xfrm>
            <a:off x="1098699" y="596421"/>
            <a:ext cx="775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緊急簡易ブランケット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B95C43C-93E8-974D-BE0B-E4B52F6953E9}"/>
              </a:ext>
            </a:extLst>
          </p:cNvPr>
          <p:cNvSpPr txBox="1"/>
          <p:nvPr/>
        </p:nvSpPr>
        <p:spPr>
          <a:xfrm>
            <a:off x="485900" y="5252121"/>
            <a:ext cx="4140913" cy="787011"/>
          </a:xfrm>
          <a:prstGeom prst="rect">
            <a:avLst/>
          </a:prstGeom>
          <a:noFill/>
        </p:spPr>
        <p:txBody>
          <a:bodyPr wrap="square" lIns="90000" tIns="46800" rIns="0" bIns="46800" rtlCol="0">
            <a:spAutoFit/>
          </a:bodyPr>
          <a:lstStyle/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素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   </a:t>
            </a:r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材：アルミ蒸着</a:t>
            </a:r>
            <a:r>
              <a:rPr lang="en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PE</a:t>
            </a:r>
            <a:r>
              <a:rPr lang="ja-JP" altLang="en" sz="900">
                <a:latin typeface="Meiryo UI" panose="020B0604030504040204" pitchFamily="34" charset="-128"/>
                <a:ea typeface="Meiryo UI" panose="020B0604030504040204" pitchFamily="34" charset="-128"/>
              </a:rPr>
              <a:t>Ｔ</a:t>
            </a:r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フィルム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900" spc="200">
                <a:latin typeface="Meiryo UI" panose="020B0604030504040204" pitchFamily="34" charset="-128"/>
                <a:ea typeface="Meiryo UI" panose="020B0604030504040204" pitchFamily="34" charset="-128"/>
              </a:rPr>
              <a:t>サイズ</a:t>
            </a:r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：約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140×210</a:t>
            </a:r>
            <a:r>
              <a:rPr lang="en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cm</a:t>
            </a:r>
          </a:p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重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   </a:t>
            </a:r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量：</a:t>
            </a:r>
            <a:r>
              <a:rPr lang="en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52g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包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   </a:t>
            </a:r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装：ヘッダー付ポリ袋入り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注意事項：最小ロット割れ不可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1A1040-38AB-0647-BD57-A8AE861D20F5}"/>
              </a:ext>
            </a:extLst>
          </p:cNvPr>
          <p:cNvSpPr txBox="1"/>
          <p:nvPr/>
        </p:nvSpPr>
        <p:spPr>
          <a:xfrm>
            <a:off x="8151628" y="4033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0DEE68-B29B-4E44-B075-EC371AE600A8}"/>
              </a:ext>
            </a:extLst>
          </p:cNvPr>
          <p:cNvSpPr txBox="1"/>
          <p:nvPr/>
        </p:nvSpPr>
        <p:spPr>
          <a:xfrm>
            <a:off x="9838660" y="3926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071E141-4680-1C45-8E9F-3E48DC46BD1C}"/>
              </a:ext>
            </a:extLst>
          </p:cNvPr>
          <p:cNvSpPr/>
          <p:nvPr/>
        </p:nvSpPr>
        <p:spPr>
          <a:xfrm>
            <a:off x="5035845" y="1268518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79F590-1798-F145-B307-DE0B7159F3E6}"/>
              </a:ext>
            </a:extLst>
          </p:cNvPr>
          <p:cNvSpPr txBox="1"/>
          <p:nvPr/>
        </p:nvSpPr>
        <p:spPr>
          <a:xfrm>
            <a:off x="5035210" y="1496155"/>
            <a:ext cx="739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特徴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49CA04-F994-CB41-A9F7-DB00BFD8F160}"/>
              </a:ext>
            </a:extLst>
          </p:cNvPr>
          <p:cNvSpPr txBox="1"/>
          <p:nvPr/>
        </p:nvSpPr>
        <p:spPr>
          <a:xfrm>
            <a:off x="9540949" y="34662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3A13B1-A79F-5A48-AF90-DCA933A6F93C}"/>
              </a:ext>
            </a:extLst>
          </p:cNvPr>
          <p:cNvSpPr txBox="1"/>
          <p:nvPr/>
        </p:nvSpPr>
        <p:spPr>
          <a:xfrm>
            <a:off x="10086753" y="24738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947353-CE6B-5941-A69E-F8C69B4B7F8E}"/>
              </a:ext>
            </a:extLst>
          </p:cNvPr>
          <p:cNvSpPr txBox="1"/>
          <p:nvPr/>
        </p:nvSpPr>
        <p:spPr>
          <a:xfrm>
            <a:off x="-674557" y="1041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94227E-35A0-BC45-B4B3-10C0BE19C792}"/>
              </a:ext>
            </a:extLst>
          </p:cNvPr>
          <p:cNvSpPr txBox="1"/>
          <p:nvPr/>
        </p:nvSpPr>
        <p:spPr>
          <a:xfrm>
            <a:off x="6223000" y="344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68EF753-87BF-FA49-B3C8-FFADD62EDFAB}"/>
              </a:ext>
            </a:extLst>
          </p:cNvPr>
          <p:cNvSpPr txBox="1"/>
          <p:nvPr/>
        </p:nvSpPr>
        <p:spPr>
          <a:xfrm>
            <a:off x="5949950" y="3416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24E41E-3866-E048-AA35-05280DE458D9}"/>
              </a:ext>
            </a:extLst>
          </p:cNvPr>
          <p:cNvSpPr txBox="1"/>
          <p:nvPr/>
        </p:nvSpPr>
        <p:spPr>
          <a:xfrm>
            <a:off x="9525000" y="3158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88061B6-B227-F945-9FD3-54E55A954891}"/>
              </a:ext>
            </a:extLst>
          </p:cNvPr>
          <p:cNvSpPr txBox="1"/>
          <p:nvPr/>
        </p:nvSpPr>
        <p:spPr>
          <a:xfrm>
            <a:off x="8390467" y="7332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7B904E5-64B7-744A-9CEE-65B9899ED486}"/>
              </a:ext>
            </a:extLst>
          </p:cNvPr>
          <p:cNvSpPr txBox="1"/>
          <p:nvPr/>
        </p:nvSpPr>
        <p:spPr>
          <a:xfrm>
            <a:off x="8017933" y="-736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06F736AD-50A3-9946-BE09-78B049790D86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33347" y="5145172"/>
            <a:ext cx="3560089" cy="1270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2DC50B7-FC9D-9741-AB3D-886576F41BF6}"/>
              </a:ext>
            </a:extLst>
          </p:cNvPr>
          <p:cNvSpPr txBox="1"/>
          <p:nvPr/>
        </p:nvSpPr>
        <p:spPr>
          <a:xfrm>
            <a:off x="485901" y="5029756"/>
            <a:ext cx="447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仕様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1A4F1A-EF54-BF4E-99FC-739CD6DF617E}"/>
              </a:ext>
            </a:extLst>
          </p:cNvPr>
          <p:cNvSpPr txBox="1"/>
          <p:nvPr/>
        </p:nvSpPr>
        <p:spPr>
          <a:xfrm>
            <a:off x="296332" y="658339"/>
            <a:ext cx="8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【</a:t>
            </a: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提案書</a:t>
            </a:r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】</a:t>
            </a:r>
            <a:endParaRPr kumimoji="1" lang="ja-JP" altLang="en-US" sz="12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6EFAC9-FA87-8F4E-97A7-2098EF99A221}"/>
              </a:ext>
            </a:extLst>
          </p:cNvPr>
          <p:cNvSpPr txBox="1"/>
          <p:nvPr/>
        </p:nvSpPr>
        <p:spPr>
          <a:xfrm>
            <a:off x="5932095" y="1422052"/>
            <a:ext cx="2917065" cy="1903856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 algn="just">
              <a:lnSpc>
                <a:spcPts val="2400"/>
              </a:lnSpc>
            </a:pPr>
            <a:r>
              <a:rPr lang="ja-JP" altLang="en-US" sz="1600">
                <a:latin typeface="Meiryo UI" panose="020B0604030504040204" pitchFamily="34" charset="-128"/>
                <a:ea typeface="Meiryo UI" panose="020B0604030504040204" pitchFamily="34" charset="-128"/>
              </a:rPr>
              <a:t>緊急時の暑さ対策、寒さ対策に大変有効なため、避難袋にひとつは入れておきたい簡易ブランケットです。これ一枚で外気の温度変化からしっかり体を守ってくれます。是非ご活用ください。 </a:t>
            </a:r>
            <a:endParaRPr lang="en-US" altLang="ja-JP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1" name="円/楕円 50">
            <a:extLst>
              <a:ext uri="{FF2B5EF4-FFF2-40B4-BE49-F238E27FC236}">
                <a16:creationId xmlns:a16="http://schemas.microsoft.com/office/drawing/2014/main" id="{29EEA60A-1EDB-A44B-893A-3A7C8D5D51EA}"/>
              </a:ext>
            </a:extLst>
          </p:cNvPr>
          <p:cNvSpPr/>
          <p:nvPr/>
        </p:nvSpPr>
        <p:spPr>
          <a:xfrm>
            <a:off x="5035845" y="5344479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5C042B5-BEB6-154E-9A0F-527D7515FFDC}"/>
              </a:ext>
            </a:extLst>
          </p:cNvPr>
          <p:cNvSpPr txBox="1"/>
          <p:nvPr/>
        </p:nvSpPr>
        <p:spPr>
          <a:xfrm>
            <a:off x="5035210" y="5569140"/>
            <a:ext cx="739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3841400-EED2-C34D-BCDD-C3006CC8563F}"/>
              </a:ext>
            </a:extLst>
          </p:cNvPr>
          <p:cNvCxnSpPr>
            <a:cxnSpLocks/>
          </p:cNvCxnSpPr>
          <p:nvPr/>
        </p:nvCxnSpPr>
        <p:spPr>
          <a:xfrm>
            <a:off x="5880100" y="3785632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8880407-59E8-D744-B368-C4DF6A8E994D}"/>
              </a:ext>
            </a:extLst>
          </p:cNvPr>
          <p:cNvGrpSpPr/>
          <p:nvPr/>
        </p:nvGrpSpPr>
        <p:grpSpPr>
          <a:xfrm>
            <a:off x="5042402" y="3830871"/>
            <a:ext cx="739603" cy="739603"/>
            <a:chOff x="5042402" y="3087009"/>
            <a:chExt cx="739603" cy="739603"/>
          </a:xfrm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C67052A6-1156-D442-9D47-A2227E7B96FF}"/>
                </a:ext>
              </a:extLst>
            </p:cNvPr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46DE592-F853-384F-90D2-3DA64C10996F}"/>
                </a:ext>
              </a:extLst>
            </p:cNvPr>
            <p:cNvSpPr txBox="1"/>
            <p:nvPr/>
          </p:nvSpPr>
          <p:spPr>
            <a:xfrm>
              <a:off x="5135150" y="3321734"/>
              <a:ext cx="569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accent1">
                      <a:lumMod val="50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納期</a:t>
              </a:r>
            </a:p>
          </p:txBody>
        </p:sp>
      </p:grp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4FD12B9-01EA-6045-91B8-6A6C4B42426B}"/>
              </a:ext>
            </a:extLst>
          </p:cNvPr>
          <p:cNvCxnSpPr>
            <a:cxnSpLocks/>
          </p:cNvCxnSpPr>
          <p:nvPr/>
        </p:nvCxnSpPr>
        <p:spPr>
          <a:xfrm>
            <a:off x="5880100" y="4987421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3EEDBA3-5917-5749-A207-0D444DDE7256}"/>
              </a:ext>
            </a:extLst>
          </p:cNvPr>
          <p:cNvSpPr txBox="1"/>
          <p:nvPr/>
        </p:nvSpPr>
        <p:spPr>
          <a:xfrm>
            <a:off x="6071111" y="4206067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納期スペース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C84D0BA-2D0E-1A41-A9F4-073730B0C0B4}"/>
              </a:ext>
            </a:extLst>
          </p:cNvPr>
          <p:cNvSpPr txBox="1"/>
          <p:nvPr/>
        </p:nvSpPr>
        <p:spPr>
          <a:xfrm>
            <a:off x="6071111" y="5565834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お見積りスペース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281DBF-8DD7-8944-B461-C25086974C88}"/>
              </a:ext>
            </a:extLst>
          </p:cNvPr>
          <p:cNvSpPr txBox="1"/>
          <p:nvPr/>
        </p:nvSpPr>
        <p:spPr>
          <a:xfrm>
            <a:off x="8007178" y="-1482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1046" name="Picture 22" descr="https://www.kilamek-novelty.com/html/upload/save_image/ut-2211867/2211867-01.jpg">
            <a:extLst>
              <a:ext uri="{FF2B5EF4-FFF2-40B4-BE49-F238E27FC236}">
                <a16:creationId xmlns:a16="http://schemas.microsoft.com/office/drawing/2014/main" id="{F73AA4FD-60CF-3641-BBE8-0C8BB2C4E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9" y="1340548"/>
            <a:ext cx="3750401" cy="375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798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</TotalTime>
  <Words>88</Words>
  <Application>Microsoft Office PowerPoint</Application>
  <PresentationFormat>画面に合わせる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株式会社KILAMEK 株式会社</cp:lastModifiedBy>
  <cp:revision>244</cp:revision>
  <cp:lastPrinted>2021-07-20T08:57:41Z</cp:lastPrinted>
  <dcterms:created xsi:type="dcterms:W3CDTF">2021-06-21T09:41:39Z</dcterms:created>
  <dcterms:modified xsi:type="dcterms:W3CDTF">2024-07-25T03:18:52Z</dcterms:modified>
</cp:coreProperties>
</file>