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28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おそうじ消しゴム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材：メラミン樹脂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7.1×4×11cm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（包装形態：ヘッダー付ポリ袋入り）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生産国：日本製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注意事項：最小ロット割れ不可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水を含ませるだけで、特に洗剤などを使わずとも綺麗に汚れを落とすことができます。スポンジ状の極細繊維で、まさに消しゴムのように身を削りながら落とします。是非お試しください。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BE1E18E-78B8-7843-B3B8-C54CC131B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52" y="1523516"/>
            <a:ext cx="3411992" cy="341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516</TotalTime>
  <Words>86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235</cp:revision>
  <cp:lastPrinted>2021-07-20T08:57:41Z</cp:lastPrinted>
  <dcterms:created xsi:type="dcterms:W3CDTF">2021-06-21T09:41:39Z</dcterms:created>
  <dcterms:modified xsi:type="dcterms:W3CDTF">2024-07-25T03:18:53Z</dcterms:modified>
</cp:coreProperties>
</file>