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5" d="100"/>
          <a:sy n="105" d="100"/>
        </p:scale>
        <p:origin x="360" y="3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ウェットキッチンクロス </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素材：レーヨン・ポリエステル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20×30cm</a:t>
            </a:r>
          </a:p>
          <a:p>
            <a:r>
              <a:rPr lang="ja-JP" altLang="en-US" sz="900" dirty="0">
                <a:latin typeface="Meiryo UI" panose="020B0604030504040204" pitchFamily="34" charset="-128"/>
                <a:ea typeface="Meiryo UI" panose="020B0604030504040204" pitchFamily="34" charset="-128"/>
              </a:rPr>
              <a:t>包装：なし</a:t>
            </a:r>
          </a:p>
          <a:p>
            <a:r>
              <a:rPr lang="ja-JP" altLang="en-US" sz="900" dirty="0">
                <a:latin typeface="Meiryo UI" panose="020B0604030504040204" pitchFamily="34" charset="-128"/>
                <a:ea typeface="Meiryo UI" panose="020B0604030504040204" pitchFamily="34" charset="-128"/>
              </a:rPr>
              <a:t>生産国：日本製</a:t>
            </a:r>
          </a:p>
          <a:p>
            <a:r>
              <a:rPr lang="ja-JP" altLang="en-US" sz="900" dirty="0">
                <a:latin typeface="Meiryo UI" panose="020B0604030504040204" pitchFamily="34" charset="-128"/>
                <a:ea typeface="Meiryo UI" panose="020B0604030504040204" pitchFamily="34" charset="-128"/>
              </a:rPr>
              <a:t>注意事項：最小ロット割れ不可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厚手で耐久性にも優れたクロス編みタイプのキッチンクロスです。繰り返し洗って使うことができますので経済的でエコにも繋がります。ちょっとした特典用や景品等に是非ご活用ください。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8" name="図 97">
            <a:extLst>
              <a:ext uri="{FF2B5EF4-FFF2-40B4-BE49-F238E27FC236}">
                <a16:creationId xmlns:a16="http://schemas.microsoft.com/office/drawing/2014/main" id="{9DC5CCB8-C9B6-E83D-354B-844BE0D48C1C}"/>
              </a:ext>
            </a:extLst>
          </p:cNvPr>
          <p:cNvPicPr>
            <a:picLocks noChangeAspect="1"/>
          </p:cNvPicPr>
          <p:nvPr/>
        </p:nvPicPr>
        <p:blipFill>
          <a:blip r:embed="rId5"/>
          <a:stretch>
            <a:fillRect/>
          </a:stretch>
        </p:blipFill>
        <p:spPr>
          <a:xfrm>
            <a:off x="654568" y="1406359"/>
            <a:ext cx="3576273" cy="357627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885</TotalTime>
  <Words>75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274</cp:revision>
  <cp:lastPrinted>2021-07-20T08:57:41Z</cp:lastPrinted>
  <dcterms:created xsi:type="dcterms:W3CDTF">2021-06-21T09:41:39Z</dcterms:created>
  <dcterms:modified xsi:type="dcterms:W3CDTF">2024-07-25T03:18:55Z</dcterms:modified>
</cp:coreProperties>
</file>