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材：綿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34×34cm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（包装形態：ポリ袋入り）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22g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考：最小ロット割れ不可、色指定不可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ほんの気持ち格子柄キッチンタオル</a:t>
            </a: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使い勝手抜群だからこそ家庭用品の王道であり、喜ばれやすいキッチンタオルです。パッケージには名刺を入れるポケットがついていますので、ご挨拶用やノベルティアイテムとしてもおすすめです。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B4CBAB-67AB-3448-802A-2DC87CE38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73" y="1413817"/>
            <a:ext cx="3560089" cy="356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84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2024-07-25T03:18:55Z</dcterms:modified>
</cp:coreProperties>
</file>