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07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今治 花柄ウォッシュタオル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材：綿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33×34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注意事項：最小ロット割れ不可、色指定不可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上品で可愛らしい花柄模様と、上質な肌触り、高い吸水性が特徴の、今治産ウォッシュタオルです。イベントやキャンペーンの特典、景品用として、また大切な方への贈答用としてもおすすめ。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8" name="Picture 4" descr="https://www.kilamek-novelty.com/html/upload/save_image/ut-2212479/2212479-01.jpg">
            <a:extLst>
              <a:ext uri="{FF2B5EF4-FFF2-40B4-BE49-F238E27FC236}">
                <a16:creationId xmlns:a16="http://schemas.microsoft.com/office/drawing/2014/main" id="{1FA51975-5E34-D044-86B1-AB765B902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10" y="1539834"/>
            <a:ext cx="3378739" cy="337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92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2024-07-25T03:18:56Z</dcterms:modified>
</cp:coreProperties>
</file>