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99"/>
  </p:normalViewPr>
  <p:slideViewPr>
    <p:cSldViewPr snapToGrid="0" snapToObjects="1">
      <p:cViewPr varScale="1">
        <p:scale>
          <a:sx n="112" d="100"/>
          <a:sy n="112" d="100"/>
        </p:scale>
        <p:origin x="640"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体組織計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材：強化ガラス・</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樹脂</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a:t>
            </a:r>
            <a:r>
              <a:rPr lang="en" altLang="ja-JP" sz="900" dirty="0">
                <a:latin typeface="Meiryo UI" panose="020B0604030504040204" pitchFamily="34" charset="-128"/>
                <a:ea typeface="Meiryo UI" panose="020B0604030504040204" pitchFamily="34" charset="-128"/>
              </a:rPr>
              <a:t> 32.5×31.5×1.8cm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1,450g</a:t>
            </a:r>
          </a:p>
          <a:p>
            <a:r>
              <a:rPr lang="ja-JP" altLang="en-US" sz="900">
                <a:latin typeface="Meiryo UI" panose="020B0604030504040204" pitchFamily="34" charset="-128"/>
                <a:ea typeface="Meiryo UI" panose="020B0604030504040204" pitchFamily="34" charset="-128"/>
              </a:rPr>
              <a:t>付属品：</a:t>
            </a:r>
            <a:r>
              <a:rPr lang="en" altLang="ja-JP" sz="900" dirty="0">
                <a:latin typeface="Meiryo UI" panose="020B0604030504040204" pitchFamily="34" charset="-128"/>
                <a:ea typeface="Meiryo UI" panose="020B0604030504040204" pitchFamily="34" charset="-128"/>
              </a:rPr>
              <a:t>CR2032</a:t>
            </a:r>
            <a:r>
              <a:rPr lang="ja-JP" altLang="en-US" sz="90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モニター用付属</a:t>
            </a:r>
            <a:r>
              <a:rPr lang="en-US" altLang="ja-JP" sz="900" dirty="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最小ロット割れ不可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体重はもちろん、体脂肪率や体水分量、推定骨量、筋肉量、基礎代謝量、</a:t>
            </a:r>
            <a:r>
              <a:rPr lang="en" altLang="ja-JP" sz="1600" dirty="0">
                <a:latin typeface="Meiryo UI" panose="020B0604030504040204" pitchFamily="34" charset="-128"/>
                <a:ea typeface="Meiryo UI" panose="020B0604030504040204" pitchFamily="34" charset="-128"/>
              </a:rPr>
              <a:t>BMI</a:t>
            </a:r>
            <a:r>
              <a:rPr lang="ja-JP" altLang="en-US" sz="1600">
                <a:latin typeface="Meiryo UI" panose="020B0604030504040204" pitchFamily="34" charset="-128"/>
                <a:ea typeface="Meiryo UI" panose="020B0604030504040204" pitchFamily="34" charset="-128"/>
              </a:rPr>
              <a:t>の計測が簡単にできる高機能な体組織計です。超薄型で見た目もすっきりしていますのでどんな家庭にもマッチします。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30" name="Picture 6" descr="https://www.kilamek-novelty.com/html/upload/save_image/ut-2212532/2212532-01.jpg">
            <a:extLst>
              <a:ext uri="{FF2B5EF4-FFF2-40B4-BE49-F238E27FC236}">
                <a16:creationId xmlns:a16="http://schemas.microsoft.com/office/drawing/2014/main" id="{B9BA16B1-2BDA-B140-BA61-8ECB5CA00B1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3" t="14168" r="-473" b="11538"/>
          <a:stretch/>
        </p:blipFill>
        <p:spPr bwMode="auto">
          <a:xfrm>
            <a:off x="598953" y="1496155"/>
            <a:ext cx="3885645" cy="288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103</Words>
  <Application>Microsoft Office PowerPoint</Application>
  <PresentationFormat>画面に合わせる (4:3)</PresentationFormat>
  <Paragraphs>18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2024-07-25T03:18:56Z</dcterms:modified>
</cp:coreProperties>
</file>