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今治・泉州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大ブランドフェイスタオルセット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：今治フェイスタオル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33×84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泉州フェイスタオル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34×85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今治・泉州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国内の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大タオルブランド、今治産と泉州産のフェイスタオルを詰め合わせにした、贅沢なギフトです。大切な方へのプレゼント用やご挨拶用、また特典や景品用としても人気があります。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 descr="https://www.kilamek-novelty.com/html/upload/save_image/ut-2212880/2212880-01.jpg">
            <a:extLst>
              <a:ext uri="{FF2B5EF4-FFF2-40B4-BE49-F238E27FC236}">
                <a16:creationId xmlns:a16="http://schemas.microsoft.com/office/drawing/2014/main" id="{3C6AA257-6A0B-AB4E-B871-F49D28B6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6" y="1431592"/>
            <a:ext cx="3571590" cy="35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2024-07-25T03:18:57Z</dcterms:modified>
</cp:coreProperties>
</file>