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15.4×3×23.8cm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デジタル日めくり電波時計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昔ながらの紙の日めくりカレンダーを現代風にデジタル表示させた電波時計です。日付はもちろん、温度や湿度、六曜、またアラームやスムーズ機能もついており、非常に便利です。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8D217D-6B69-5749-ABBE-3C34F6EDB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78" y="158300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2024-07-25T03:18:58Z</dcterms:modified>
</cp:coreProperties>
</file>