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ピカ王ミニ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633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材：メラミンフォーム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7×1.5×11cm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（包装形態：ポリ袋入り）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考：最小ロット割れ不可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ドイツ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BASF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社のバソテクト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R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を使用した、洗剤を使わずとも綺麗に汚れを落とせるメラニンスポンジです。国内生産なため安心してご活用いただけます。ノベルティや特典用におすすめ。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5CC610-5A03-2344-BEB3-485B5A9BF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41" y="1496155"/>
            <a:ext cx="3413951" cy="341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78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2024-07-25T03:18:59Z</dcterms:modified>
</cp:coreProperties>
</file>