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ちょっと大きなトートバッグ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43×38×11cm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耐久性が高く使い勝手も良い不織布素材でスタンダードなデザインのトートバッグです。お買い物用としてはもちろん、レジャー用や通勤通学用などにもご活用いただけますのでおすすめです。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B22C6B96-54E4-67BD-D7ED-B8FA526294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78" y="1393032"/>
            <a:ext cx="3555036" cy="35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2024-07-25T03:18:59Z</dcterms:modified>
</cp:coreProperties>
</file>