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74"/>
  </p:normalViewPr>
  <p:slideViewPr>
    <p:cSldViewPr snapToGrid="0" snapToObjects="1">
      <p:cViewPr varScale="1">
        <p:scale>
          <a:sx n="124" d="100"/>
          <a:sy n="124" d="100"/>
        </p:scale>
        <p:origin x="2816" y="168"/>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ふんわりハンディモップ</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材：ポリプロピレン・ポリエチレン</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11×5×35cm</a:t>
            </a:r>
            <a:r>
              <a:rPr lang="ja-JP" altLang="en-US" sz="900">
                <a:latin typeface="Meiryo UI" panose="020B0604030504040204" pitchFamily="34" charset="-128"/>
                <a:ea typeface="Meiryo UI" panose="020B0604030504040204" pitchFamily="34" charset="-128"/>
              </a:rPr>
              <a:t>（包装形態：ヘッダー付ポリ袋入り）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33g</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考：最小ロット割れ不可、色指定不可</a:t>
            </a:r>
            <a:endParaRPr lang="en-US" altLang="ja-JP" sz="900" dirty="0">
              <a:latin typeface="Meiryo UI" panose="020B0604030504040204" pitchFamily="34" charset="-128"/>
              <a:ea typeface="Meiryo UI" panose="020B0604030504040204" pitchFamily="34" charset="-128"/>
            </a:endParaRP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極細のふんわり繊維がホコリやゴミなどをしっかり吸着してくれるため、サッシなどの凹凸のある箇所や家具の裏側の隙間掃除には最適なハンディモップです。是非ご活用ください。</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1026" name="Picture 2">
            <a:extLst>
              <a:ext uri="{FF2B5EF4-FFF2-40B4-BE49-F238E27FC236}">
                <a16:creationId xmlns:a16="http://schemas.microsoft.com/office/drawing/2014/main" id="{6935CDD7-F933-574F-ABE6-CD57775535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0488" y="1638319"/>
            <a:ext cx="3243290" cy="3243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516</TotalTime>
  <Words>88</Words>
  <Application>Microsoft Office PowerPoint</Application>
  <PresentationFormat>画面に合わせる (4:3)</PresentationFormat>
  <Paragraphs>14</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235</cp:revision>
  <cp:lastPrinted>2021-07-20T08:57:41Z</cp:lastPrinted>
  <dcterms:created xsi:type="dcterms:W3CDTF">2021-06-21T09:41:39Z</dcterms:created>
  <dcterms:modified xsi:type="dcterms:W3CDTF">2024-07-25T03:19:00Z</dcterms:modified>
</cp:coreProperties>
</file>