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4in1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樹脂・シリコン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注意事項：最小ロット割れ不可、色指定不可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タッチペン、スマホスタンド、クリーナー機能の付いたボールペンです。特にビジネスシーンなどで非常に便利に活用できることから、喜ばれること間違いなし！是非ご活用ください。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45B42A-DC49-8847-AB07-F220C004A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47" y="159741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2024-07-25T03:19:02Z</dcterms:modified>
</cp:coreProperties>
</file>